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40C3F-A4D9-41A7-B214-3A98732C5F98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1CDFBF-FAE3-4890-93CB-AACD0FFFC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CDFBF-FAE3-4890-93CB-AACD0FFFCBB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CDFBF-FAE3-4890-93CB-AACD0FFFCBB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026EDF8-79C2-4321-8CC5-E7630D081BA6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C646A40-9F5A-4E84-8440-F7A83984FF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EDF8-79C2-4321-8CC5-E7630D081BA6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46A40-9F5A-4E84-8440-F7A83984FF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EDF8-79C2-4321-8CC5-E7630D081BA6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46A40-9F5A-4E84-8440-F7A83984FF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026EDF8-79C2-4321-8CC5-E7630D081BA6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46A40-9F5A-4E84-8440-F7A83984FF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026EDF8-79C2-4321-8CC5-E7630D081BA6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C646A40-9F5A-4E84-8440-F7A83984FFE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026EDF8-79C2-4321-8CC5-E7630D081BA6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C646A40-9F5A-4E84-8440-F7A83984FF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026EDF8-79C2-4321-8CC5-E7630D081BA6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C646A40-9F5A-4E84-8440-F7A83984FF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6EDF8-79C2-4321-8CC5-E7630D081BA6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46A40-9F5A-4E84-8440-F7A83984FF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026EDF8-79C2-4321-8CC5-E7630D081BA6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C646A40-9F5A-4E84-8440-F7A83984FF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026EDF8-79C2-4321-8CC5-E7630D081BA6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C646A40-9F5A-4E84-8440-F7A83984FF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026EDF8-79C2-4321-8CC5-E7630D081BA6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C646A40-9F5A-4E84-8440-F7A83984FF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026EDF8-79C2-4321-8CC5-E7630D081BA6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C646A40-9F5A-4E84-8440-F7A83984FF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152400"/>
            <a:ext cx="8839200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Radiation: Behind</a:t>
            </a:r>
          </a:p>
          <a:p>
            <a:pPr algn="ctr"/>
            <a:r>
              <a:rPr lang="en-US" sz="8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 the Scenes!</a:t>
            </a:r>
            <a:endParaRPr lang="en-US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0" y="4267200"/>
            <a:ext cx="73152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Harmfu</a:t>
            </a:r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l? Helpful?</a:t>
            </a:r>
          </a:p>
          <a:p>
            <a:pPr algn="ctr"/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 Maybe both…</a:t>
            </a:r>
            <a:endParaRPr lang="en-US" sz="6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62200"/>
            <a:ext cx="8382000" cy="28956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buNone/>
            </a:pPr>
            <a:r>
              <a:rPr lang="en-US" sz="4000" b="1" dirty="0" smtClean="0">
                <a:ln w="1143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Radiation can be both harmful and helpful. Most people just know one or the other, but really it can be both!</a:t>
            </a:r>
            <a:endParaRPr lang="en-US" sz="4000" b="1" dirty="0">
              <a:ln w="11430"/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152400"/>
            <a:ext cx="79248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The truth is…</a:t>
            </a:r>
            <a:endParaRPr lang="en-US" sz="8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05000"/>
            <a:ext cx="7543800" cy="4572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buNone/>
            </a:pPr>
            <a:r>
              <a:rPr lang="en-US" sz="3600" b="1" dirty="0" smtClean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There are three different types of nuclear radiation:</a:t>
            </a:r>
            <a:endParaRPr lang="en-US" sz="3600" b="1" dirty="0" smtClean="0">
              <a:ln w="11430"/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accent4"/>
              </a:buClr>
            </a:pPr>
            <a:r>
              <a:rPr lang="en-US" sz="3600" b="1" dirty="0" smtClean="0">
                <a:ln w="1143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Alpha Particles</a:t>
            </a:r>
          </a:p>
          <a:p>
            <a:pPr>
              <a:buClr>
                <a:schemeClr val="accent4"/>
              </a:buClr>
            </a:pPr>
            <a:r>
              <a:rPr lang="en-US" sz="3600" b="1" dirty="0" smtClean="0">
                <a:ln w="1143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Beta Particles</a:t>
            </a:r>
          </a:p>
          <a:p>
            <a:pPr>
              <a:buClr>
                <a:schemeClr val="accent4"/>
              </a:buClr>
            </a:pPr>
            <a:r>
              <a:rPr lang="en-US" sz="3600" b="1" dirty="0" smtClean="0">
                <a:ln w="1143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Gamma Rays</a:t>
            </a:r>
          </a:p>
          <a:p>
            <a:pPr>
              <a:buClr>
                <a:schemeClr val="accent4"/>
              </a:buClr>
              <a:buNone/>
            </a:pPr>
            <a:r>
              <a:rPr lang="en-US" sz="3600" b="1" dirty="0" smtClean="0">
                <a:ln w="1143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*Alpha and Beta are particles, while Gamma is a wave.</a:t>
            </a:r>
          </a:p>
          <a:p>
            <a:pPr>
              <a:buClr>
                <a:schemeClr val="accent5"/>
              </a:buClr>
              <a:buNone/>
            </a:pP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457200"/>
            <a:ext cx="809708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Nuclear Radiation</a:t>
            </a:r>
            <a:endParaRPr lang="en-US" sz="7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228600"/>
            <a:ext cx="728917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Alpha Particles </a:t>
            </a:r>
            <a:endParaRPr lang="en-US" sz="7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5" name="Picture 4" descr="alpha particle.jpg"/>
          <p:cNvPicPr>
            <a:picLocks noChangeAspect="1"/>
          </p:cNvPicPr>
          <p:nvPr/>
        </p:nvPicPr>
        <p:blipFill>
          <a:blip r:embed="rId2" cstate="print"/>
          <a:srcRect l="13252" t="2451" r="13985" b="39117"/>
          <a:stretch>
            <a:fillRect/>
          </a:stretch>
        </p:blipFill>
        <p:spPr>
          <a:xfrm rot="997655">
            <a:off x="5868478" y="2045890"/>
            <a:ext cx="2413854" cy="2490625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52400" y="1447800"/>
            <a:ext cx="55626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F0"/>
              </a:buClr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accent4"/>
                </a:solidFill>
                <a:latin typeface="Comic Sans MS" pitchFamily="66" charset="0"/>
              </a:rPr>
              <a:t>Made up of two protons and two neutrons</a:t>
            </a:r>
          </a:p>
          <a:p>
            <a:pPr>
              <a:buClr>
                <a:srgbClr val="00B0F0"/>
              </a:buClr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accent4"/>
                </a:solidFill>
                <a:latin typeface="Comic Sans MS" pitchFamily="66" charset="0"/>
              </a:rPr>
              <a:t>Charge: +2 Mass: 4</a:t>
            </a:r>
          </a:p>
          <a:p>
            <a:pPr>
              <a:buClr>
                <a:srgbClr val="00B0F0"/>
              </a:buClr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accent4"/>
                </a:solidFill>
                <a:latin typeface="Comic Sans MS" pitchFamily="66" charset="0"/>
              </a:rPr>
              <a:t>Relatively slow and heavy</a:t>
            </a:r>
          </a:p>
          <a:p>
            <a:pPr>
              <a:buClr>
                <a:srgbClr val="00B0F0"/>
              </a:buClr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accent4"/>
                </a:solidFill>
                <a:latin typeface="Comic Sans MS" pitchFamily="66" charset="0"/>
              </a:rPr>
              <a:t>Low penetrating power</a:t>
            </a:r>
          </a:p>
          <a:p>
            <a:endParaRPr lang="en-US" sz="3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0"/>
            <a:ext cx="686598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Beta Particles </a:t>
            </a:r>
            <a:endParaRPr lang="en-US" sz="7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287244"/>
            <a:ext cx="495300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F0"/>
              </a:buClr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accent4"/>
                </a:solidFill>
                <a:latin typeface="Comic Sans MS" pitchFamily="66" charset="0"/>
              </a:rPr>
              <a:t>Same as an electron</a:t>
            </a:r>
          </a:p>
          <a:p>
            <a:pPr>
              <a:buClr>
                <a:srgbClr val="00B0F0"/>
              </a:buClr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accent4"/>
                </a:solidFill>
                <a:latin typeface="Comic Sans MS" pitchFamily="66" charset="0"/>
              </a:rPr>
              <a:t>Charge: -1 Mass: about 1/2000th of a proton</a:t>
            </a:r>
          </a:p>
          <a:p>
            <a:pPr>
              <a:buClr>
                <a:srgbClr val="00B0F0"/>
              </a:buClr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accent4"/>
                </a:solidFill>
                <a:latin typeface="Comic Sans MS" pitchFamily="66" charset="0"/>
              </a:rPr>
              <a:t>Fast and light</a:t>
            </a:r>
          </a:p>
          <a:p>
            <a:pPr>
              <a:buClr>
                <a:srgbClr val="00B0F0"/>
              </a:buClr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accent4"/>
                </a:solidFill>
                <a:latin typeface="Comic Sans MS" pitchFamily="66" charset="0"/>
              </a:rPr>
              <a:t>Medium penetrating power</a:t>
            </a:r>
          </a:p>
          <a:p>
            <a:endParaRPr lang="en-US" sz="3600" dirty="0" smtClean="0">
              <a:latin typeface="Comic Sans MS" pitchFamily="66" charset="0"/>
            </a:endParaRPr>
          </a:p>
        </p:txBody>
      </p:sp>
      <p:pic>
        <p:nvPicPr>
          <p:cNvPr id="5122" name="Picture 2" descr="http://www.darvill.clara.net/nucrad/images/betadefn.jpg"/>
          <p:cNvPicPr>
            <a:picLocks noChangeAspect="1" noChangeArrowheads="1"/>
          </p:cNvPicPr>
          <p:nvPr/>
        </p:nvPicPr>
        <p:blipFill>
          <a:blip r:embed="rId3" cstate="print"/>
          <a:srcRect l="26694" t="12397" r="30324" b="59153"/>
          <a:stretch>
            <a:fillRect/>
          </a:stretch>
        </p:blipFill>
        <p:spPr bwMode="auto">
          <a:xfrm rot="1198473">
            <a:off x="6144564" y="2066207"/>
            <a:ext cx="2164837" cy="1866808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52600" y="152400"/>
            <a:ext cx="573586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Gamma Rays</a:t>
            </a:r>
            <a:endParaRPr lang="en-US" sz="7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295400"/>
            <a:ext cx="5257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F0"/>
              </a:buClr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accent4"/>
                </a:solidFill>
                <a:latin typeface="Comic Sans MS" pitchFamily="66" charset="0"/>
              </a:rPr>
              <a:t>Waves, not particles</a:t>
            </a:r>
          </a:p>
          <a:p>
            <a:pPr>
              <a:buClr>
                <a:srgbClr val="00B0F0"/>
              </a:buClr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accent4"/>
                </a:solidFill>
                <a:latin typeface="Comic Sans MS" pitchFamily="66" charset="0"/>
              </a:rPr>
              <a:t>No mass, no charge</a:t>
            </a:r>
          </a:p>
          <a:p>
            <a:pPr>
              <a:buClr>
                <a:srgbClr val="00B0F0"/>
              </a:buClr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accent4"/>
                </a:solidFill>
                <a:latin typeface="Comic Sans MS" pitchFamily="66" charset="0"/>
              </a:rPr>
              <a:t>High penetrating power</a:t>
            </a:r>
          </a:p>
          <a:p>
            <a:pPr>
              <a:buClr>
                <a:srgbClr val="00B0F0"/>
              </a:buClr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accent4"/>
                </a:solidFill>
                <a:latin typeface="Comic Sans MS" pitchFamily="66" charset="0"/>
              </a:rPr>
              <a:t>Don’t find pure gamma sources, they are emitted alongside alpha or beta particles</a:t>
            </a:r>
            <a:endParaRPr lang="en-US" sz="4000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pic>
        <p:nvPicPr>
          <p:cNvPr id="4098" name="Picture 2" descr="http://www.darvill.clara.net/nucrad/images/gammadefn.jpg"/>
          <p:cNvPicPr>
            <a:picLocks noChangeAspect="1" noChangeArrowheads="1"/>
          </p:cNvPicPr>
          <p:nvPr/>
        </p:nvPicPr>
        <p:blipFill>
          <a:blip r:embed="rId2" cstate="print"/>
          <a:srcRect b="58574"/>
          <a:stretch>
            <a:fillRect/>
          </a:stretch>
        </p:blipFill>
        <p:spPr bwMode="auto">
          <a:xfrm rot="1324971">
            <a:off x="5104146" y="2571493"/>
            <a:ext cx="3509942" cy="1894351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67000" y="0"/>
            <a:ext cx="366638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Model</a:t>
            </a:r>
            <a:endParaRPr lang="en-US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1026" name="Picture 2" descr="Penetrating power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447800"/>
            <a:ext cx="7988193" cy="381765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81000" y="5334000"/>
            <a:ext cx="8305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The Red Line is the Alpha Particle!</a:t>
            </a:r>
          </a:p>
          <a:p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The Blue Line is the Beta Particle!</a:t>
            </a:r>
          </a:p>
          <a:p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The Green Line is the Gamma Ray!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6781800" cy="56388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We encounter radiation everyday! Some are harmful, while others are not.</a:t>
            </a:r>
          </a:p>
          <a:p>
            <a:pPr>
              <a:buNone/>
            </a:pP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They use radiation with cancer patients, in that case it is not harmful.</a:t>
            </a:r>
          </a:p>
          <a:p>
            <a:pPr>
              <a:buNone/>
            </a:pP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Some electromagnetic radiation can be harmful to life: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X-rays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Ultraviolet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Gamma Radiation</a:t>
            </a:r>
          </a:p>
          <a:p>
            <a:pPr>
              <a:buNone/>
            </a:pPr>
            <a:endParaRPr lang="en-US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52400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Harmful…or Helpful?</a:t>
            </a:r>
            <a:endParaRPr lang="en-US" sz="6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22530" name="Picture 2" descr="http://saferenvironment.files.wordpress.com/2008/12/oz_11.jpg"/>
          <p:cNvPicPr>
            <a:picLocks noChangeAspect="1" noChangeArrowheads="1"/>
          </p:cNvPicPr>
          <p:nvPr/>
        </p:nvPicPr>
        <p:blipFill>
          <a:blip r:embed="rId2" cstate="print"/>
          <a:srcRect l="3376" t="9259" r="3797" b="3704"/>
          <a:stretch>
            <a:fillRect/>
          </a:stretch>
        </p:blipFill>
        <p:spPr bwMode="auto">
          <a:xfrm rot="646281">
            <a:off x="6197915" y="4330206"/>
            <a:ext cx="2507144" cy="2142468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  <p:pic>
        <p:nvPicPr>
          <p:cNvPr id="22532" name="Picture 4" descr="http://home.comcast.net/~Testicular/surviv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53116">
            <a:off x="7327950" y="1320263"/>
            <a:ext cx="1335921" cy="2706476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09600"/>
            <a:ext cx="8763000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I hope you now</a:t>
            </a:r>
            <a:r>
              <a:rPr lang="en-US" sz="6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 have</a:t>
            </a:r>
          </a:p>
          <a:p>
            <a:pPr algn="ctr"/>
            <a:r>
              <a:rPr lang="en-US" sz="6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 a better outlook on radiation and how it can</a:t>
            </a:r>
          </a:p>
          <a:p>
            <a:pPr algn="ctr"/>
            <a:r>
              <a:rPr lang="en-US" sz="6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 be harmful or helpful.</a:t>
            </a:r>
            <a:endParaRPr lang="en-US" sz="60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124</TotalTime>
  <Words>241</Words>
  <Application>Microsoft Office PowerPoint</Application>
  <PresentationFormat>On-screen Show (4:3)</PresentationFormat>
  <Paragraphs>43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Verve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Quakertown Community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8</cp:revision>
  <dcterms:created xsi:type="dcterms:W3CDTF">2011-02-25T14:45:14Z</dcterms:created>
  <dcterms:modified xsi:type="dcterms:W3CDTF">2011-02-28T14:32:25Z</dcterms:modified>
</cp:coreProperties>
</file>